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828" y="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7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3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9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4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4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94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0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4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E0AA5-E894-443E-9725-29D3C3D89136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C12AE-05D9-48F5-8996-024B5EFB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74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76400"/>
            <a:ext cx="4110038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3307080" y="23622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3352800" y="29718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5257800" y="29718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5257800" y="24384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5257800" y="1905000"/>
            <a:ext cx="5334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</dc:creator>
  <cp:lastModifiedBy>Pam</cp:lastModifiedBy>
  <cp:revision>2</cp:revision>
  <dcterms:created xsi:type="dcterms:W3CDTF">2016-08-18T08:32:58Z</dcterms:created>
  <dcterms:modified xsi:type="dcterms:W3CDTF">2016-08-18T08:48:59Z</dcterms:modified>
</cp:coreProperties>
</file>